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0" r:id="rId2"/>
    <p:sldId id="291" r:id="rId3"/>
    <p:sldId id="292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3" r:id="rId37"/>
  </p:sldIdLst>
  <p:sldSz cx="9753600" cy="73152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4" d="100"/>
          <a:sy n="64" d="100"/>
        </p:scale>
        <p:origin x="-1428" y="-96"/>
      </p:cViewPr>
      <p:guideLst>
        <p:guide orient="horz" pos="2304"/>
        <p:guide pos="30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6805F1-1A26-4EA3-9773-7CB7D0B74A4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69D16008-07C8-4217-92C4-09136E1731E2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2000" dirty="0" smtClean="0">
              <a:latin typeface="Algerian" pitchFamily="82" charset="0"/>
            </a:rPr>
            <a:t>MUST TO KNOW</a:t>
          </a:r>
          <a:endParaRPr lang="en-IN" sz="2000" dirty="0">
            <a:latin typeface="Algerian" pitchFamily="82" charset="0"/>
          </a:endParaRPr>
        </a:p>
      </dgm:t>
    </dgm:pt>
    <dgm:pt modelId="{C40A0F2F-4C93-4F39-82E3-A7ABA116290C}" type="parTrans" cxnId="{C5F9F286-A0D9-4819-B29F-BBD72255E484}">
      <dgm:prSet/>
      <dgm:spPr/>
      <dgm:t>
        <a:bodyPr/>
        <a:lstStyle/>
        <a:p>
          <a:endParaRPr lang="en-IN"/>
        </a:p>
      </dgm:t>
    </dgm:pt>
    <dgm:pt modelId="{0102D502-5EC6-4341-9353-D063FEA34653}" type="sibTrans" cxnId="{C5F9F286-A0D9-4819-B29F-BBD72255E484}">
      <dgm:prSet/>
      <dgm:spPr/>
      <dgm:t>
        <a:bodyPr/>
        <a:lstStyle/>
        <a:p>
          <a:endParaRPr lang="en-IN"/>
        </a:p>
      </dgm:t>
    </dgm:pt>
    <dgm:pt modelId="{A941703B-3989-4CCF-82DF-D90B0FAABB1E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000" dirty="0" smtClean="0">
              <a:latin typeface="Algerian" pitchFamily="82" charset="0"/>
            </a:rPr>
            <a:t>NICE TO KNOW</a:t>
          </a:r>
          <a:endParaRPr lang="en-IN" sz="2000" dirty="0">
            <a:latin typeface="Algerian" pitchFamily="82" charset="0"/>
          </a:endParaRPr>
        </a:p>
      </dgm:t>
    </dgm:pt>
    <dgm:pt modelId="{623A81B0-AA61-4533-B4EF-1AED26F973FA}" type="parTrans" cxnId="{66E5294D-CE2E-45DC-813F-8F280F56E14D}">
      <dgm:prSet/>
      <dgm:spPr/>
      <dgm:t>
        <a:bodyPr/>
        <a:lstStyle/>
        <a:p>
          <a:endParaRPr lang="en-IN"/>
        </a:p>
      </dgm:t>
    </dgm:pt>
    <dgm:pt modelId="{A780C15A-201C-4148-AC6F-614AE8DAB747}" type="sibTrans" cxnId="{66E5294D-CE2E-45DC-813F-8F280F56E14D}">
      <dgm:prSet/>
      <dgm:spPr/>
      <dgm:t>
        <a:bodyPr/>
        <a:lstStyle/>
        <a:p>
          <a:endParaRPr lang="en-IN"/>
        </a:p>
      </dgm:t>
    </dgm:pt>
    <dgm:pt modelId="{C359A1FE-0145-4C64-A42E-34284E3F2E08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2000" dirty="0" err="1" smtClean="0"/>
            <a:t>Incisional</a:t>
          </a:r>
          <a:r>
            <a:rPr lang="en-IN" sz="2000" dirty="0" smtClean="0"/>
            <a:t> biopsy</a:t>
          </a:r>
          <a:endParaRPr lang="en-IN" sz="2000" dirty="0"/>
        </a:p>
      </dgm:t>
    </dgm:pt>
    <dgm:pt modelId="{919A282E-3D4A-4D20-9FCD-43521C15E4B0}" type="parTrans" cxnId="{BEF78FB1-7228-41EE-8839-1CFE77CD600A}">
      <dgm:prSet/>
      <dgm:spPr/>
      <dgm:t>
        <a:bodyPr/>
        <a:lstStyle/>
        <a:p>
          <a:endParaRPr lang="en-IN"/>
        </a:p>
      </dgm:t>
    </dgm:pt>
    <dgm:pt modelId="{6115E501-B288-4BD8-9913-8AFAF9AD0260}" type="sibTrans" cxnId="{BEF78FB1-7228-41EE-8839-1CFE77CD600A}">
      <dgm:prSet/>
      <dgm:spPr/>
      <dgm:t>
        <a:bodyPr/>
        <a:lstStyle/>
        <a:p>
          <a:endParaRPr lang="en-IN"/>
        </a:p>
      </dgm:t>
    </dgm:pt>
    <dgm:pt modelId="{85681603-BE50-42FD-A9CC-64FFB9A98157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2000" dirty="0" smtClean="0">
              <a:latin typeface="Algerian" pitchFamily="82" charset="0"/>
            </a:rPr>
            <a:t>DESIRE TO KNOW</a:t>
          </a:r>
          <a:endParaRPr lang="en-IN" sz="2000" dirty="0">
            <a:latin typeface="Algerian" pitchFamily="82" charset="0"/>
          </a:endParaRPr>
        </a:p>
      </dgm:t>
    </dgm:pt>
    <dgm:pt modelId="{16F102E4-6FD0-413E-AF0B-9570D55D97BD}" type="parTrans" cxnId="{0617CFDD-9050-420B-98F8-383EB9835786}">
      <dgm:prSet/>
      <dgm:spPr/>
      <dgm:t>
        <a:bodyPr/>
        <a:lstStyle/>
        <a:p>
          <a:endParaRPr lang="en-IN"/>
        </a:p>
      </dgm:t>
    </dgm:pt>
    <dgm:pt modelId="{627C5BB0-3A72-45D9-A394-256EE3986AB3}" type="sibTrans" cxnId="{0617CFDD-9050-420B-98F8-383EB9835786}">
      <dgm:prSet/>
      <dgm:spPr/>
      <dgm:t>
        <a:bodyPr/>
        <a:lstStyle/>
        <a:p>
          <a:endParaRPr lang="en-IN"/>
        </a:p>
      </dgm:t>
    </dgm:pt>
    <dgm:pt modelId="{CF78353C-ED4A-44F8-82B9-AB8E4EAFD0F1}">
      <dgm:prSet phldrT="[Text]"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2000" dirty="0" err="1" smtClean="0"/>
            <a:t>Marsupilization</a:t>
          </a:r>
          <a:endParaRPr lang="en-IN" sz="2000" dirty="0"/>
        </a:p>
      </dgm:t>
    </dgm:pt>
    <dgm:pt modelId="{54F185F7-14B0-456C-85EA-EEB4DF057879}" type="parTrans" cxnId="{70DC0632-5769-435E-8FC4-D99990ABC8EE}">
      <dgm:prSet/>
      <dgm:spPr/>
      <dgm:t>
        <a:bodyPr/>
        <a:lstStyle/>
        <a:p>
          <a:endParaRPr lang="en-IN"/>
        </a:p>
      </dgm:t>
    </dgm:pt>
    <dgm:pt modelId="{2A20F437-CC18-4F4D-A35D-EF123183B3B3}" type="sibTrans" cxnId="{70DC0632-5769-435E-8FC4-D99990ABC8EE}">
      <dgm:prSet/>
      <dgm:spPr/>
      <dgm:t>
        <a:bodyPr/>
        <a:lstStyle/>
        <a:p>
          <a:endParaRPr lang="en-IN"/>
        </a:p>
      </dgm:t>
    </dgm:pt>
    <dgm:pt modelId="{B638C75D-5E26-4E3D-A5D4-23250FFCC06C}">
      <dgm:prSet phldrT="[Text]"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2000" dirty="0" smtClean="0"/>
            <a:t>Extraction</a:t>
          </a:r>
          <a:endParaRPr lang="en-IN" sz="2000" dirty="0"/>
        </a:p>
      </dgm:t>
    </dgm:pt>
    <dgm:pt modelId="{7A5529E1-218E-4072-8B44-CCB999EF0CB2}" type="sibTrans" cxnId="{0DEA0A12-0BB9-419A-8DE2-8A3E5AB357C2}">
      <dgm:prSet/>
      <dgm:spPr/>
      <dgm:t>
        <a:bodyPr/>
        <a:lstStyle/>
        <a:p>
          <a:endParaRPr lang="en-IN"/>
        </a:p>
      </dgm:t>
    </dgm:pt>
    <dgm:pt modelId="{432BB2C1-C41E-48D1-ABA9-E06CDF6C82F7}" type="parTrans" cxnId="{0DEA0A12-0BB9-419A-8DE2-8A3E5AB357C2}">
      <dgm:prSet/>
      <dgm:spPr/>
      <dgm:t>
        <a:bodyPr/>
        <a:lstStyle/>
        <a:p>
          <a:endParaRPr lang="en-IN"/>
        </a:p>
      </dgm:t>
    </dgm:pt>
    <dgm:pt modelId="{F9BD8F4C-A751-40FC-9AFD-6D2D1BD51937}">
      <dgm:prSet phldrT="[Text]"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2000" dirty="0" smtClean="0"/>
            <a:t>Incision and flap</a:t>
          </a:r>
          <a:endParaRPr lang="en-IN" sz="2000" dirty="0"/>
        </a:p>
      </dgm:t>
    </dgm:pt>
    <dgm:pt modelId="{F551556D-75C5-44AB-AC3A-C2AA3BFA9712}" type="parTrans" cxnId="{4F09CBBF-A392-4102-8AC6-DED20763A88F}">
      <dgm:prSet/>
      <dgm:spPr/>
    </dgm:pt>
    <dgm:pt modelId="{3E834770-2DA4-4730-8826-8D6ACFB8600D}" type="sibTrans" cxnId="{4F09CBBF-A392-4102-8AC6-DED20763A88F}">
      <dgm:prSet/>
      <dgm:spPr/>
    </dgm:pt>
    <dgm:pt modelId="{0EF1D78B-B563-47E1-BFA0-98CC46A973FB}">
      <dgm:prSet phldrT="[Text]"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2000" dirty="0" smtClean="0"/>
            <a:t>Incision and drainage</a:t>
          </a:r>
          <a:endParaRPr lang="en-IN" sz="2000" dirty="0"/>
        </a:p>
      </dgm:t>
    </dgm:pt>
    <dgm:pt modelId="{6BBD006B-ABC3-4D54-94D6-5AF02346DDA5}" type="parTrans" cxnId="{44101EE9-18EB-44E5-9A47-56EB2D3487D5}">
      <dgm:prSet/>
      <dgm:spPr/>
    </dgm:pt>
    <dgm:pt modelId="{4AACA2F8-68A7-4834-BAF6-93877DE03899}" type="sibTrans" cxnId="{44101EE9-18EB-44E5-9A47-56EB2D3487D5}">
      <dgm:prSet/>
      <dgm:spPr/>
    </dgm:pt>
    <dgm:pt modelId="{036F130A-671C-4A11-A14E-A239FED3DA60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2000" dirty="0" err="1" smtClean="0"/>
            <a:t>Excisional</a:t>
          </a:r>
          <a:r>
            <a:rPr lang="en-IN" sz="2000" dirty="0" smtClean="0"/>
            <a:t> biopsy</a:t>
          </a:r>
          <a:endParaRPr lang="en-IN" sz="2000" dirty="0"/>
        </a:p>
      </dgm:t>
    </dgm:pt>
    <dgm:pt modelId="{3D7E8993-EC1F-4CF8-8021-96A07DB9D7CE}" type="parTrans" cxnId="{20326749-0EA1-4136-BFDC-C017B72415E9}">
      <dgm:prSet/>
      <dgm:spPr/>
    </dgm:pt>
    <dgm:pt modelId="{C43CD5F6-E8FB-4E19-89EB-E1E87940255A}" type="sibTrans" cxnId="{20326749-0EA1-4136-BFDC-C017B72415E9}">
      <dgm:prSet/>
      <dgm:spPr/>
    </dgm:pt>
    <dgm:pt modelId="{E8A9E433-C405-41E0-87A6-E175A23157F2}">
      <dgm:prSet phldrT="[Text]"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2000" dirty="0" err="1" smtClean="0"/>
            <a:t>Enucleation</a:t>
          </a:r>
          <a:r>
            <a:rPr lang="en-IN" sz="2000" dirty="0" smtClean="0"/>
            <a:t> </a:t>
          </a:r>
          <a:endParaRPr lang="en-IN" sz="2000" dirty="0"/>
        </a:p>
      </dgm:t>
    </dgm:pt>
    <dgm:pt modelId="{1E4CD6C4-688E-4621-AFA3-DF7BAA2B88B1}" type="parTrans" cxnId="{1053A780-43AA-4621-975E-3FA0769A92CD}">
      <dgm:prSet/>
      <dgm:spPr/>
    </dgm:pt>
    <dgm:pt modelId="{5E3787A3-ACA0-49AA-A066-520FA1764C73}" type="sibTrans" cxnId="{1053A780-43AA-4621-975E-3FA0769A92CD}">
      <dgm:prSet/>
      <dgm:spPr/>
    </dgm:pt>
    <dgm:pt modelId="{33B8C528-80B2-472D-9692-8F1788AB7EC9}" type="pres">
      <dgm:prSet presAssocID="{B36805F1-1A26-4EA3-9773-7CB7D0B74A4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DD4A62C7-52B3-4878-BF01-E85F977063BD}" type="pres">
      <dgm:prSet presAssocID="{69D16008-07C8-4217-92C4-09136E1731E2}" presName="linNode" presStyleCnt="0"/>
      <dgm:spPr/>
    </dgm:pt>
    <dgm:pt modelId="{D4CBDBA8-A4E6-4F9A-B98A-1579BA25CE39}" type="pres">
      <dgm:prSet presAssocID="{69D16008-07C8-4217-92C4-09136E1731E2}" presName="parentText" presStyleLbl="node1" presStyleIdx="0" presStyleCnt="3" custLinFactNeighborX="-377" custLinFactNeighborY="75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1D7AD5C-DB44-4A19-8B7F-FADF354433E5}" type="pres">
      <dgm:prSet presAssocID="{69D16008-07C8-4217-92C4-09136E1731E2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20CC4C3-A18D-47A0-B61A-C86FAC7878AB}" type="pres">
      <dgm:prSet presAssocID="{0102D502-5EC6-4341-9353-D063FEA34653}" presName="sp" presStyleCnt="0"/>
      <dgm:spPr/>
    </dgm:pt>
    <dgm:pt modelId="{54A3307B-93E8-4A13-9DC4-895525361CF7}" type="pres">
      <dgm:prSet presAssocID="{A941703B-3989-4CCF-82DF-D90B0FAABB1E}" presName="linNode" presStyleCnt="0"/>
      <dgm:spPr/>
    </dgm:pt>
    <dgm:pt modelId="{9C9D0967-FA58-46BA-9235-5B5B6530A1AA}" type="pres">
      <dgm:prSet presAssocID="{A941703B-3989-4CCF-82DF-D90B0FAABB1E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D89CD7F-7917-4904-80B4-783F736258A1}" type="pres">
      <dgm:prSet presAssocID="{A941703B-3989-4CCF-82DF-D90B0FAABB1E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44D8222-4A71-4720-8FA7-1D26A5AFF0B5}" type="pres">
      <dgm:prSet presAssocID="{A780C15A-201C-4148-AC6F-614AE8DAB747}" presName="sp" presStyleCnt="0"/>
      <dgm:spPr/>
    </dgm:pt>
    <dgm:pt modelId="{AFE0987D-7B5A-4C81-BA3B-2D2739472C53}" type="pres">
      <dgm:prSet presAssocID="{85681603-BE50-42FD-A9CC-64FFB9A98157}" presName="linNode" presStyleCnt="0"/>
      <dgm:spPr/>
    </dgm:pt>
    <dgm:pt modelId="{CF365A74-CAAD-414D-A1D9-DFD9ADC1E2B8}" type="pres">
      <dgm:prSet presAssocID="{85681603-BE50-42FD-A9CC-64FFB9A98157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67F6727-7A83-4D6F-B692-20DDFF77EE91}" type="pres">
      <dgm:prSet presAssocID="{85681603-BE50-42FD-A9CC-64FFB9A98157}" presName="descendantText" presStyleLbl="alignAccFollowNode1" presStyleIdx="2" presStyleCnt="3" custLinFactNeighborX="309" custLinFactNeighborY="-417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66E5294D-CE2E-45DC-813F-8F280F56E14D}" srcId="{B36805F1-1A26-4EA3-9773-7CB7D0B74A47}" destId="{A941703B-3989-4CCF-82DF-D90B0FAABB1E}" srcOrd="1" destOrd="0" parTransId="{623A81B0-AA61-4533-B4EF-1AED26F973FA}" sibTransId="{A780C15A-201C-4148-AC6F-614AE8DAB747}"/>
    <dgm:cxn modelId="{5EFEC45E-550C-495F-8D11-21FCCA45781E}" type="presOf" srcId="{0EF1D78B-B563-47E1-BFA0-98CC46A973FB}" destId="{F1D7AD5C-DB44-4A19-8B7F-FADF354433E5}" srcOrd="0" destOrd="2" presId="urn:microsoft.com/office/officeart/2005/8/layout/vList5"/>
    <dgm:cxn modelId="{0617CFDD-9050-420B-98F8-383EB9835786}" srcId="{B36805F1-1A26-4EA3-9773-7CB7D0B74A47}" destId="{85681603-BE50-42FD-A9CC-64FFB9A98157}" srcOrd="2" destOrd="0" parTransId="{16F102E4-6FD0-413E-AF0B-9570D55D97BD}" sibTransId="{627C5BB0-3A72-45D9-A394-256EE3986AB3}"/>
    <dgm:cxn modelId="{20326749-0EA1-4136-BFDC-C017B72415E9}" srcId="{A941703B-3989-4CCF-82DF-D90B0FAABB1E}" destId="{036F130A-671C-4A11-A14E-A239FED3DA60}" srcOrd="1" destOrd="0" parTransId="{3D7E8993-EC1F-4CF8-8021-96A07DB9D7CE}" sibTransId="{C43CD5F6-E8FB-4E19-89EB-E1E87940255A}"/>
    <dgm:cxn modelId="{C5F9F286-A0D9-4819-B29F-BBD72255E484}" srcId="{B36805F1-1A26-4EA3-9773-7CB7D0B74A47}" destId="{69D16008-07C8-4217-92C4-09136E1731E2}" srcOrd="0" destOrd="0" parTransId="{C40A0F2F-4C93-4F39-82E3-A7ABA116290C}" sibTransId="{0102D502-5EC6-4341-9353-D063FEA34653}"/>
    <dgm:cxn modelId="{44B2BCCB-8E8B-42B4-BCF7-BC9768AFFC85}" type="presOf" srcId="{A941703B-3989-4CCF-82DF-D90B0FAABB1E}" destId="{9C9D0967-FA58-46BA-9235-5B5B6530A1AA}" srcOrd="0" destOrd="0" presId="urn:microsoft.com/office/officeart/2005/8/layout/vList5"/>
    <dgm:cxn modelId="{815AD68E-9999-4E4E-9A9D-B5DB45616C2D}" type="presOf" srcId="{B638C75D-5E26-4E3D-A5D4-23250FFCC06C}" destId="{F1D7AD5C-DB44-4A19-8B7F-FADF354433E5}" srcOrd="0" destOrd="0" presId="urn:microsoft.com/office/officeart/2005/8/layout/vList5"/>
    <dgm:cxn modelId="{70E90D0E-D236-480F-8BEE-47FA60DB4AD9}" type="presOf" srcId="{036F130A-671C-4A11-A14E-A239FED3DA60}" destId="{ED89CD7F-7917-4904-80B4-783F736258A1}" srcOrd="0" destOrd="1" presId="urn:microsoft.com/office/officeart/2005/8/layout/vList5"/>
    <dgm:cxn modelId="{1053A780-43AA-4621-975E-3FA0769A92CD}" srcId="{85681603-BE50-42FD-A9CC-64FFB9A98157}" destId="{E8A9E433-C405-41E0-87A6-E175A23157F2}" srcOrd="1" destOrd="0" parTransId="{1E4CD6C4-688E-4621-AFA3-DF7BAA2B88B1}" sibTransId="{5E3787A3-ACA0-49AA-A066-520FA1764C73}"/>
    <dgm:cxn modelId="{44101EE9-18EB-44E5-9A47-56EB2D3487D5}" srcId="{69D16008-07C8-4217-92C4-09136E1731E2}" destId="{0EF1D78B-B563-47E1-BFA0-98CC46A973FB}" srcOrd="2" destOrd="0" parTransId="{6BBD006B-ABC3-4D54-94D6-5AF02346DDA5}" sibTransId="{4AACA2F8-68A7-4834-BAF6-93877DE03899}"/>
    <dgm:cxn modelId="{DB0CACCC-52EE-42ED-8B1C-7C1AB6523DD1}" type="presOf" srcId="{F9BD8F4C-A751-40FC-9AFD-6D2D1BD51937}" destId="{F1D7AD5C-DB44-4A19-8B7F-FADF354433E5}" srcOrd="0" destOrd="1" presId="urn:microsoft.com/office/officeart/2005/8/layout/vList5"/>
    <dgm:cxn modelId="{0DEA0A12-0BB9-419A-8DE2-8A3E5AB357C2}" srcId="{69D16008-07C8-4217-92C4-09136E1731E2}" destId="{B638C75D-5E26-4E3D-A5D4-23250FFCC06C}" srcOrd="0" destOrd="0" parTransId="{432BB2C1-C41E-48D1-ABA9-E06CDF6C82F7}" sibTransId="{7A5529E1-218E-4072-8B44-CCB999EF0CB2}"/>
    <dgm:cxn modelId="{B1DE2C14-F4B1-47F2-8007-DC1FD2FA6E48}" type="presOf" srcId="{B36805F1-1A26-4EA3-9773-7CB7D0B74A47}" destId="{33B8C528-80B2-472D-9692-8F1788AB7EC9}" srcOrd="0" destOrd="0" presId="urn:microsoft.com/office/officeart/2005/8/layout/vList5"/>
    <dgm:cxn modelId="{BEF78FB1-7228-41EE-8839-1CFE77CD600A}" srcId="{A941703B-3989-4CCF-82DF-D90B0FAABB1E}" destId="{C359A1FE-0145-4C64-A42E-34284E3F2E08}" srcOrd="0" destOrd="0" parTransId="{919A282E-3D4A-4D20-9FCD-43521C15E4B0}" sibTransId="{6115E501-B288-4BD8-9913-8AFAF9AD0260}"/>
    <dgm:cxn modelId="{656DFBB0-85C2-4C4F-A038-B053EA1C2E1D}" type="presOf" srcId="{69D16008-07C8-4217-92C4-09136E1731E2}" destId="{D4CBDBA8-A4E6-4F9A-B98A-1579BA25CE39}" srcOrd="0" destOrd="0" presId="urn:microsoft.com/office/officeart/2005/8/layout/vList5"/>
    <dgm:cxn modelId="{717EBFEE-5915-42D5-88B9-23BC20E8B0E8}" type="presOf" srcId="{E8A9E433-C405-41E0-87A6-E175A23157F2}" destId="{E67F6727-7A83-4D6F-B692-20DDFF77EE91}" srcOrd="0" destOrd="1" presId="urn:microsoft.com/office/officeart/2005/8/layout/vList5"/>
    <dgm:cxn modelId="{5B0CC528-085B-4D0C-A838-032086BB6977}" type="presOf" srcId="{C359A1FE-0145-4C64-A42E-34284E3F2E08}" destId="{ED89CD7F-7917-4904-80B4-783F736258A1}" srcOrd="0" destOrd="0" presId="urn:microsoft.com/office/officeart/2005/8/layout/vList5"/>
    <dgm:cxn modelId="{4F09CBBF-A392-4102-8AC6-DED20763A88F}" srcId="{69D16008-07C8-4217-92C4-09136E1731E2}" destId="{F9BD8F4C-A751-40FC-9AFD-6D2D1BD51937}" srcOrd="1" destOrd="0" parTransId="{F551556D-75C5-44AB-AC3A-C2AA3BFA9712}" sibTransId="{3E834770-2DA4-4730-8826-8D6ACFB8600D}"/>
    <dgm:cxn modelId="{44D49299-84E9-441D-BB66-AFF532E90DAC}" type="presOf" srcId="{CF78353C-ED4A-44F8-82B9-AB8E4EAFD0F1}" destId="{E67F6727-7A83-4D6F-B692-20DDFF77EE91}" srcOrd="0" destOrd="0" presId="urn:microsoft.com/office/officeart/2005/8/layout/vList5"/>
    <dgm:cxn modelId="{52BAB4DD-8E0A-48C1-B6E5-1F7DB1F6760E}" type="presOf" srcId="{85681603-BE50-42FD-A9CC-64FFB9A98157}" destId="{CF365A74-CAAD-414D-A1D9-DFD9ADC1E2B8}" srcOrd="0" destOrd="0" presId="urn:microsoft.com/office/officeart/2005/8/layout/vList5"/>
    <dgm:cxn modelId="{70DC0632-5769-435E-8FC4-D99990ABC8EE}" srcId="{85681603-BE50-42FD-A9CC-64FFB9A98157}" destId="{CF78353C-ED4A-44F8-82B9-AB8E4EAFD0F1}" srcOrd="0" destOrd="0" parTransId="{54F185F7-14B0-456C-85EA-EEB4DF057879}" sibTransId="{2A20F437-CC18-4F4D-A35D-EF123183B3B3}"/>
    <dgm:cxn modelId="{3FB6B942-5222-42EE-8120-2FB52A420C28}" type="presParOf" srcId="{33B8C528-80B2-472D-9692-8F1788AB7EC9}" destId="{DD4A62C7-52B3-4878-BF01-E85F977063BD}" srcOrd="0" destOrd="0" presId="urn:microsoft.com/office/officeart/2005/8/layout/vList5"/>
    <dgm:cxn modelId="{8280A8A5-9221-4D3F-91DB-7CE5C92F7E1F}" type="presParOf" srcId="{DD4A62C7-52B3-4878-BF01-E85F977063BD}" destId="{D4CBDBA8-A4E6-4F9A-B98A-1579BA25CE39}" srcOrd="0" destOrd="0" presId="urn:microsoft.com/office/officeart/2005/8/layout/vList5"/>
    <dgm:cxn modelId="{C24C1BE7-D37F-4AAC-AEA8-F41B0D9C989E}" type="presParOf" srcId="{DD4A62C7-52B3-4878-BF01-E85F977063BD}" destId="{F1D7AD5C-DB44-4A19-8B7F-FADF354433E5}" srcOrd="1" destOrd="0" presId="urn:microsoft.com/office/officeart/2005/8/layout/vList5"/>
    <dgm:cxn modelId="{62F6BD98-3284-459E-9732-893F6CB14B1D}" type="presParOf" srcId="{33B8C528-80B2-472D-9692-8F1788AB7EC9}" destId="{C20CC4C3-A18D-47A0-B61A-C86FAC7878AB}" srcOrd="1" destOrd="0" presId="urn:microsoft.com/office/officeart/2005/8/layout/vList5"/>
    <dgm:cxn modelId="{39613DD0-119E-499F-8B4C-D9EFAF12956D}" type="presParOf" srcId="{33B8C528-80B2-472D-9692-8F1788AB7EC9}" destId="{54A3307B-93E8-4A13-9DC4-895525361CF7}" srcOrd="2" destOrd="0" presId="urn:microsoft.com/office/officeart/2005/8/layout/vList5"/>
    <dgm:cxn modelId="{6ABA4CC4-712C-4DB6-B8A8-9A40D48B8AB2}" type="presParOf" srcId="{54A3307B-93E8-4A13-9DC4-895525361CF7}" destId="{9C9D0967-FA58-46BA-9235-5B5B6530A1AA}" srcOrd="0" destOrd="0" presId="urn:microsoft.com/office/officeart/2005/8/layout/vList5"/>
    <dgm:cxn modelId="{C297A95A-3227-46FF-ABAE-80FB2C93537E}" type="presParOf" srcId="{54A3307B-93E8-4A13-9DC4-895525361CF7}" destId="{ED89CD7F-7917-4904-80B4-783F736258A1}" srcOrd="1" destOrd="0" presId="urn:microsoft.com/office/officeart/2005/8/layout/vList5"/>
    <dgm:cxn modelId="{376702FE-D840-4129-8728-BF70A7A7404A}" type="presParOf" srcId="{33B8C528-80B2-472D-9692-8F1788AB7EC9}" destId="{644D8222-4A71-4720-8FA7-1D26A5AFF0B5}" srcOrd="3" destOrd="0" presId="urn:microsoft.com/office/officeart/2005/8/layout/vList5"/>
    <dgm:cxn modelId="{5978A4BB-8EC4-4275-8DEB-78297B8B8194}" type="presParOf" srcId="{33B8C528-80B2-472D-9692-8F1788AB7EC9}" destId="{AFE0987D-7B5A-4C81-BA3B-2D2739472C53}" srcOrd="4" destOrd="0" presId="urn:microsoft.com/office/officeart/2005/8/layout/vList5"/>
    <dgm:cxn modelId="{A5EBB3D2-E1D7-497D-A1C3-66B19B57D867}" type="presParOf" srcId="{AFE0987D-7B5A-4C81-BA3B-2D2739472C53}" destId="{CF365A74-CAAD-414D-A1D9-DFD9ADC1E2B8}" srcOrd="0" destOrd="0" presId="urn:microsoft.com/office/officeart/2005/8/layout/vList5"/>
    <dgm:cxn modelId="{F9562611-DADB-4572-84F8-8F42DCE072F9}" type="presParOf" srcId="{AFE0987D-7B5A-4C81-BA3B-2D2739472C53}" destId="{E67F6727-7A83-4D6F-B692-20DDFF77EE91}" srcOrd="1" destOrd="0" presId="urn:microsoft.com/office/officeart/2005/8/layout/vList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87680" y="6780108"/>
            <a:ext cx="2275840" cy="389467"/>
          </a:xfrm>
          <a:prstGeom prst="rect">
            <a:avLst/>
          </a:prstGeom>
        </p:spPr>
        <p:txBody>
          <a:bodyPr/>
          <a:lstStyle/>
          <a:p>
            <a:fld id="{47C9B81F-C347-4BEF-BFDF-29C42F48304A}" type="datetimeFigureOut">
              <a:rPr lang="en-US" smtClean="0"/>
              <a:pPr/>
              <a:t>06/07/2022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44800" y="6780108"/>
            <a:ext cx="3576320" cy="389467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3120" y="6780108"/>
            <a:ext cx="812800" cy="389467"/>
          </a:xfrm>
          <a:prstGeom prst="rect">
            <a:avLst/>
          </a:prstGeo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43177178" r:id="rId1"/>
    <p:sldLayoutId id="2343177179" r:id="rId2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97875" y="406402"/>
            <a:ext cx="7988662" cy="412421"/>
          </a:xfrm>
          <a:prstGeom prst="rect">
            <a:avLst/>
          </a:prstGeom>
          <a:noFill/>
        </p:spPr>
        <p:txBody>
          <a:bodyPr wrap="square" lIns="73152" tIns="36576" rIns="73152" bIns="36576" rtlCol="0">
            <a:spAutoFit/>
          </a:bodyPr>
          <a:lstStyle/>
          <a:p>
            <a:r>
              <a:rPr lang="en-US" sz="2200" dirty="0">
                <a:latin typeface="Book Antiqua" panose="02040602050305030304" pitchFamily="18" charset="0"/>
              </a:rPr>
              <a:t>RUNGTA COLLEGE OF DENTAL SCIENCES &amp; RESEARCH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2600" y="2743201"/>
            <a:ext cx="4441371" cy="412421"/>
          </a:xfrm>
          <a:prstGeom prst="rect">
            <a:avLst/>
          </a:prstGeom>
          <a:noFill/>
        </p:spPr>
        <p:txBody>
          <a:bodyPr wrap="square" lIns="73152" tIns="36576" rIns="73152" bIns="36576" rtlCol="0">
            <a:spAutoFit/>
          </a:bodyPr>
          <a:lstStyle/>
          <a:p>
            <a:r>
              <a:rPr lang="en-US" sz="2200" dirty="0" smtClean="0">
                <a:latin typeface="Book Antiqua" panose="02040602050305030304" pitchFamily="18" charset="0"/>
              </a:rPr>
              <a:t> </a:t>
            </a:r>
            <a:endParaRPr lang="en-US" sz="2200" dirty="0"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2561" y="6096001"/>
            <a:ext cx="9114971" cy="412421"/>
          </a:xfrm>
          <a:prstGeom prst="rect">
            <a:avLst/>
          </a:prstGeom>
          <a:noFill/>
        </p:spPr>
        <p:txBody>
          <a:bodyPr wrap="square" lIns="73152" tIns="36576" rIns="73152" bIns="36576" rtlCol="0">
            <a:spAutoFit/>
          </a:bodyPr>
          <a:lstStyle/>
          <a:p>
            <a:pPr algn="ctr"/>
            <a:r>
              <a:rPr lang="en-US" sz="2200" dirty="0">
                <a:latin typeface="Book Antiqua" panose="02040602050305030304" pitchFamily="18" charset="0"/>
              </a:rPr>
              <a:t>DEPARTMENT </a:t>
            </a:r>
            <a:r>
              <a:rPr lang="en-US" sz="2200" dirty="0" smtClean="0">
                <a:latin typeface="Book Antiqua" panose="02040602050305030304" pitchFamily="18" charset="0"/>
              </a:rPr>
              <a:t>OF PEDODONTICS AND PREVENTIVE DENTISTRY  </a:t>
            </a:r>
            <a:endParaRPr lang="en-US" sz="2200" dirty="0">
              <a:latin typeface="Book Antiqua" panose="0204060205030503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781" r="15781"/>
          <a:stretch/>
        </p:blipFill>
        <p:spPr>
          <a:xfrm>
            <a:off x="0" y="0"/>
            <a:ext cx="1486262" cy="225552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335280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MINOR SURGICAL PROCEDURES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130744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524000"/>
            <a:ext cx="77568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SPECIFIC LEARNING OBJECTIVES </a:t>
            </a:r>
            <a:endParaRPr lang="en-US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72318145"/>
              </p:ext>
            </p:extLst>
          </p:nvPr>
        </p:nvGraphicFramePr>
        <p:xfrm>
          <a:off x="1066800" y="2667000"/>
          <a:ext cx="7159901" cy="16432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="" xmlns:a16="http://schemas.microsoft.com/office/drawing/2014/main" val="946123654"/>
                    </a:ext>
                  </a:extLst>
                </a:gridCol>
                <a:gridCol w="3502301">
                  <a:extLst>
                    <a:ext uri="{9D8B030D-6E8A-4147-A177-3AD203B41FA5}">
                      <a16:colId xmlns="" xmlns:a16="http://schemas.microsoft.com/office/drawing/2014/main" val="2411658997"/>
                    </a:ext>
                  </a:extLst>
                </a:gridCol>
              </a:tblGrid>
              <a:tr h="454499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Core areas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Domain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68424398"/>
                  </a:ext>
                </a:extLst>
              </a:tr>
              <a:tr h="454499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Introduction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Indications</a:t>
                      </a:r>
                      <a:r>
                        <a:rPr lang="en-US" baseline="0" dirty="0" smtClean="0"/>
                        <a:t> of extraction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Contraindication of extraction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Principles of extraction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Operative complications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Postoperative care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865725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4200" y="533400"/>
            <a:ext cx="33866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/>
              <a:t>CATEGORY</a:t>
            </a:r>
            <a:endParaRPr lang="en-US" sz="3600" dirty="0"/>
          </a:p>
        </p:txBody>
      </p:sp>
      <p:graphicFrame>
        <p:nvGraphicFramePr>
          <p:cNvPr id="3" name="Content Placeholder 3"/>
          <p:cNvGraphicFramePr>
            <a:graphicFrameLocks/>
          </p:cNvGraphicFramePr>
          <p:nvPr/>
        </p:nvGraphicFramePr>
        <p:xfrm>
          <a:off x="487680" y="1280161"/>
          <a:ext cx="8778240" cy="3620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533400"/>
            <a:ext cx="48077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TAKE HOME MESSEGE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752600"/>
            <a:ext cx="8077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The ideal tooth extraction is a painless procedure in which removal of whole tooth, or root with minimum trauma to soft and hard tissue so that bone heals uneventfully with no postoperative problems.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Indication for extraction are teeth affected by </a:t>
            </a:r>
            <a:r>
              <a:rPr lang="en-US" sz="2400" dirty="0" err="1" smtClean="0"/>
              <a:t>pulpal</a:t>
            </a:r>
            <a:r>
              <a:rPr lang="en-US" sz="2400" dirty="0" smtClean="0"/>
              <a:t> lesion, periodontal disease, impacted and supernumerary teeth involved in tumors or cyst.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Operative complication during extraction of teeth are fracture of the tooth or bone, root displacement, sinus perforation, </a:t>
            </a:r>
            <a:r>
              <a:rPr lang="en-US" sz="2400" dirty="0" err="1" smtClean="0"/>
              <a:t>tmj</a:t>
            </a:r>
            <a:r>
              <a:rPr lang="en-US" sz="2400" dirty="0" smtClean="0"/>
              <a:t>, trauma, cheek biting.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99">
  <a:themeElements>
    <a:clrScheme name="Theme9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9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151</Words>
  <Application>Microsoft Office PowerPoint</Application>
  <PresentationFormat>Custom</PresentationFormat>
  <Paragraphs>31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Theme99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user</cp:lastModifiedBy>
  <cp:revision>5</cp:revision>
  <dcterms:created xsi:type="dcterms:W3CDTF">2022-06-02T09:08:23Z</dcterms:created>
  <dcterms:modified xsi:type="dcterms:W3CDTF">2022-07-06T07:30:02Z</dcterms:modified>
  <cp:category/>
</cp:coreProperties>
</file>